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4" r:id="rId1"/>
  </p:sldMasterIdLst>
  <p:notesMasterIdLst>
    <p:notesMasterId r:id="rId8"/>
  </p:notesMasterIdLst>
  <p:sldIdLst>
    <p:sldId id="256" r:id="rId2"/>
    <p:sldId id="257" r:id="rId3"/>
    <p:sldId id="258" r:id="rId4"/>
    <p:sldId id="259" r:id="rId5"/>
    <p:sldId id="260" r:id="rId6"/>
    <p:sldId id="261" r:id="rId7"/>
  </p:sldIdLst>
  <p:sldSz cx="9144000" cy="5143500" type="screen16x9"/>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8" d="100"/>
          <a:sy n="98" d="100"/>
        </p:scale>
        <p:origin x="-354" y="-90"/>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 name="Shape 3"/>
          <p:cNvSpPr txBox="1">
            <a:spLocks noGrp="1"/>
          </p:cNvSpPr>
          <p:nvPr>
            <p:ph type="body" idx="1"/>
          </p:nvPr>
        </p:nvSpPr>
        <p:spPr>
          <a:xfrm>
            <a:off x="685800" y="4343400"/>
            <a:ext cx="5486399" cy="4114800"/>
          </a:xfrm>
          <a:prstGeom prst="rect">
            <a:avLst/>
          </a:prstGeom>
        </p:spPr>
        <p:txBody>
          <a:bodyPr lIns="91425" tIns="91425" rIns="91425" b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endParaRPr/>
          </a:p>
        </p:txBody>
      </p:sp>
    </p:spTree>
    <p:extLst>
      <p:ext uri="{BB962C8B-B14F-4D97-AF65-F5344CB8AC3E}">
        <p14:creationId xmlns:p14="http://schemas.microsoft.com/office/powerpoint/2010/main" val="2415304020"/>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Shape 36"/>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 name="Shape 3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Shape 42"/>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3" name="Shape 4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Shape 48"/>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9" name="Shape 4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Shape 5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5" name="Shape 5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Shape 60"/>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1" name="Shape 6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lnSpc>
                <a:spcPct val="115000"/>
              </a:lnSpc>
              <a:spcBef>
                <a:spcPts val="0"/>
              </a:spcBef>
              <a:buClr>
                <a:schemeClr val="dk1"/>
              </a:buClr>
              <a:buSzPct val="91666"/>
              <a:buFont typeface="Arial"/>
              <a:buNone/>
            </a:pPr>
            <a:r>
              <a:rPr lang="en" sz="1200">
                <a:solidFill>
                  <a:schemeClr val="dk1"/>
                </a:solidFill>
              </a:rPr>
              <a:t>Digital to Physical &lt;--&gt;Physical to Digital &lt;--&gt;Phy/Dig to Real Life</a:t>
            </a:r>
          </a:p>
          <a:p>
            <a:pPr>
              <a:spcBef>
                <a:spcPts val="0"/>
              </a:spcBef>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Shape 66"/>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7" name="Shape 6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7"/>
        <p:cNvGrpSpPr/>
        <p:nvPr/>
      </p:nvGrpSpPr>
      <p:grpSpPr>
        <a:xfrm>
          <a:off x="0" y="0"/>
          <a:ext cx="0" cy="0"/>
          <a:chOff x="0" y="0"/>
          <a:chExt cx="0" cy="0"/>
        </a:xfrm>
      </p:grpSpPr>
      <p:sp>
        <p:nvSpPr>
          <p:cNvPr id="8" name="Shape 8"/>
          <p:cNvSpPr/>
          <p:nvPr/>
        </p:nvSpPr>
        <p:spPr>
          <a:xfrm>
            <a:off x="0" y="0"/>
            <a:ext cx="9144000" cy="3518399"/>
          </a:xfrm>
          <a:prstGeom prst="rect">
            <a:avLst/>
          </a:prstGeom>
          <a:solidFill>
            <a:schemeClr val="dk2"/>
          </a:solidFill>
          <a:ln>
            <a:noFill/>
          </a:ln>
        </p:spPr>
        <p:txBody>
          <a:bodyPr lIns="91425" tIns="45700" rIns="91425" bIns="45700" anchor="ctr" anchorCtr="0">
            <a:noAutofit/>
          </a:bodyPr>
          <a:lstStyle/>
          <a:p>
            <a:pPr>
              <a:spcBef>
                <a:spcPts val="0"/>
              </a:spcBef>
              <a:buNone/>
            </a:pPr>
            <a:endParaRPr/>
          </a:p>
        </p:txBody>
      </p:sp>
      <p:cxnSp>
        <p:nvCxnSpPr>
          <p:cNvPr id="9" name="Shape 9"/>
          <p:cNvCxnSpPr/>
          <p:nvPr/>
        </p:nvCxnSpPr>
        <p:spPr>
          <a:xfrm>
            <a:off x="0" y="3496604"/>
            <a:ext cx="9144000" cy="0"/>
          </a:xfrm>
          <a:prstGeom prst="straightConnector1">
            <a:avLst/>
          </a:prstGeom>
          <a:noFill/>
          <a:ln w="57150" cap="flat">
            <a:solidFill>
              <a:srgbClr val="000000">
                <a:alpha val="14901"/>
              </a:srgbClr>
            </a:solidFill>
            <a:prstDash val="solid"/>
            <a:round/>
            <a:headEnd type="none" w="med" len="med"/>
            <a:tailEnd type="none" w="med" len="med"/>
          </a:ln>
        </p:spPr>
      </p:cxnSp>
      <p:sp>
        <p:nvSpPr>
          <p:cNvPr id="10" name="Shape 10"/>
          <p:cNvSpPr txBox="1">
            <a:spLocks noGrp="1"/>
          </p:cNvSpPr>
          <p:nvPr>
            <p:ph type="ctrTitle"/>
          </p:nvPr>
        </p:nvSpPr>
        <p:spPr>
          <a:xfrm>
            <a:off x="685800" y="1867781"/>
            <a:ext cx="7772400" cy="1648800"/>
          </a:xfrm>
          <a:prstGeom prst="rect">
            <a:avLst/>
          </a:prstGeom>
        </p:spPr>
        <p:txBody>
          <a:bodyPr lIns="91425" tIns="91425" rIns="91425" bIns="91425" anchor="b" anchorCtr="0"/>
          <a:lstStyle>
            <a:lvl1pPr indent="457200">
              <a:spcBef>
                <a:spcPts val="0"/>
              </a:spcBef>
              <a:buSzPct val="100000"/>
              <a:defRPr sz="7200"/>
            </a:lvl1pPr>
            <a:lvl2pPr indent="457200">
              <a:spcBef>
                <a:spcPts val="0"/>
              </a:spcBef>
              <a:buSzPct val="100000"/>
              <a:defRPr sz="7200"/>
            </a:lvl2pPr>
            <a:lvl3pPr indent="457200">
              <a:spcBef>
                <a:spcPts val="0"/>
              </a:spcBef>
              <a:buSzPct val="100000"/>
              <a:defRPr sz="7200"/>
            </a:lvl3pPr>
            <a:lvl4pPr indent="457200">
              <a:spcBef>
                <a:spcPts val="0"/>
              </a:spcBef>
              <a:buSzPct val="100000"/>
              <a:defRPr sz="7200"/>
            </a:lvl4pPr>
            <a:lvl5pPr indent="457200">
              <a:spcBef>
                <a:spcPts val="0"/>
              </a:spcBef>
              <a:buSzPct val="100000"/>
              <a:defRPr sz="7200"/>
            </a:lvl5pPr>
            <a:lvl6pPr indent="457200">
              <a:spcBef>
                <a:spcPts val="0"/>
              </a:spcBef>
              <a:buSzPct val="100000"/>
              <a:defRPr sz="7200"/>
            </a:lvl6pPr>
            <a:lvl7pPr indent="457200">
              <a:spcBef>
                <a:spcPts val="0"/>
              </a:spcBef>
              <a:buSzPct val="100000"/>
              <a:defRPr sz="7200"/>
            </a:lvl7pPr>
            <a:lvl8pPr indent="457200">
              <a:spcBef>
                <a:spcPts val="0"/>
              </a:spcBef>
              <a:buSzPct val="100000"/>
              <a:defRPr sz="7200"/>
            </a:lvl8pPr>
            <a:lvl9pPr indent="457200">
              <a:spcBef>
                <a:spcPts val="0"/>
              </a:spcBef>
              <a:buSzPct val="100000"/>
              <a:defRPr sz="7200"/>
            </a:lvl9pPr>
          </a:lstStyle>
          <a:p>
            <a:endParaRPr/>
          </a:p>
        </p:txBody>
      </p:sp>
      <p:sp>
        <p:nvSpPr>
          <p:cNvPr id="11" name="Shape 11"/>
          <p:cNvSpPr txBox="1">
            <a:spLocks noGrp="1"/>
          </p:cNvSpPr>
          <p:nvPr>
            <p:ph type="subTitle" idx="1"/>
          </p:nvPr>
        </p:nvSpPr>
        <p:spPr>
          <a:xfrm>
            <a:off x="685800" y="3627026"/>
            <a:ext cx="7772400" cy="774300"/>
          </a:xfrm>
          <a:prstGeom prst="rect">
            <a:avLst/>
          </a:prstGeom>
        </p:spPr>
        <p:txBody>
          <a:bodyPr lIns="91425" tIns="91425" rIns="91425" bIns="91425" anchor="t" anchorCtr="0"/>
          <a:lstStyle>
            <a:lvl1pPr marL="0">
              <a:spcBef>
                <a:spcPts val="0"/>
              </a:spcBef>
              <a:buClr>
                <a:schemeClr val="dk2"/>
              </a:buClr>
              <a:buNone/>
              <a:defRPr>
                <a:solidFill>
                  <a:schemeClr val="dk2"/>
                </a:solidFill>
              </a:defRPr>
            </a:lvl1pPr>
            <a:lvl2pPr marL="0" indent="190500">
              <a:spcBef>
                <a:spcPts val="0"/>
              </a:spcBef>
              <a:buClr>
                <a:schemeClr val="dk2"/>
              </a:buClr>
              <a:buSzPct val="100000"/>
              <a:buNone/>
              <a:defRPr sz="3000">
                <a:solidFill>
                  <a:schemeClr val="dk2"/>
                </a:solidFill>
              </a:defRPr>
            </a:lvl2pPr>
            <a:lvl3pPr marL="0" indent="190500">
              <a:spcBef>
                <a:spcPts val="0"/>
              </a:spcBef>
              <a:buClr>
                <a:schemeClr val="dk2"/>
              </a:buClr>
              <a:buSzPct val="100000"/>
              <a:buNone/>
              <a:defRPr sz="3000">
                <a:solidFill>
                  <a:schemeClr val="dk2"/>
                </a:solidFill>
              </a:defRPr>
            </a:lvl3pPr>
            <a:lvl4pPr marL="0" indent="190500">
              <a:spcBef>
                <a:spcPts val="0"/>
              </a:spcBef>
              <a:buClr>
                <a:schemeClr val="dk2"/>
              </a:buClr>
              <a:buSzPct val="100000"/>
              <a:buNone/>
              <a:defRPr sz="3000">
                <a:solidFill>
                  <a:schemeClr val="dk2"/>
                </a:solidFill>
              </a:defRPr>
            </a:lvl4pPr>
            <a:lvl5pPr marL="0" indent="190500">
              <a:spcBef>
                <a:spcPts val="0"/>
              </a:spcBef>
              <a:buClr>
                <a:schemeClr val="dk2"/>
              </a:buClr>
              <a:buSzPct val="100000"/>
              <a:buNone/>
              <a:defRPr sz="3000">
                <a:solidFill>
                  <a:schemeClr val="dk2"/>
                </a:solidFill>
              </a:defRPr>
            </a:lvl5pPr>
            <a:lvl6pPr marL="0" indent="190500">
              <a:spcBef>
                <a:spcPts val="0"/>
              </a:spcBef>
              <a:buClr>
                <a:schemeClr val="dk2"/>
              </a:buClr>
              <a:buSzPct val="100000"/>
              <a:buNone/>
              <a:defRPr sz="3000">
                <a:solidFill>
                  <a:schemeClr val="dk2"/>
                </a:solidFill>
              </a:defRPr>
            </a:lvl6pPr>
            <a:lvl7pPr marL="0" indent="190500">
              <a:spcBef>
                <a:spcPts val="0"/>
              </a:spcBef>
              <a:buClr>
                <a:schemeClr val="dk2"/>
              </a:buClr>
              <a:buSzPct val="100000"/>
              <a:buNone/>
              <a:defRPr sz="3000">
                <a:solidFill>
                  <a:schemeClr val="dk2"/>
                </a:solidFill>
              </a:defRPr>
            </a:lvl7pPr>
            <a:lvl8pPr marL="0" indent="190500">
              <a:spcBef>
                <a:spcPts val="0"/>
              </a:spcBef>
              <a:buClr>
                <a:schemeClr val="dk2"/>
              </a:buClr>
              <a:buSzPct val="100000"/>
              <a:buNone/>
              <a:defRPr sz="3000">
                <a:solidFill>
                  <a:schemeClr val="dk2"/>
                </a:solidFill>
              </a:defRPr>
            </a:lvl8pPr>
            <a:lvl9pPr marL="0" indent="190500">
              <a:spcBef>
                <a:spcPts val="0"/>
              </a:spcBef>
              <a:buClr>
                <a:schemeClr val="dk2"/>
              </a:buClr>
              <a:buSzPct val="100000"/>
              <a:buNone/>
              <a:defRPr sz="3000">
                <a:solidFill>
                  <a:schemeClr val="dk2"/>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2"/>
        <p:cNvGrpSpPr/>
        <p:nvPr/>
      </p:nvGrpSpPr>
      <p:grpSpPr>
        <a:xfrm>
          <a:off x="0" y="0"/>
          <a:ext cx="0" cy="0"/>
          <a:chOff x="0" y="0"/>
          <a:chExt cx="0" cy="0"/>
        </a:xfrm>
      </p:grpSpPr>
      <p:sp>
        <p:nvSpPr>
          <p:cNvPr id="13" name="Shape 13"/>
          <p:cNvSpPr/>
          <p:nvPr/>
        </p:nvSpPr>
        <p:spPr>
          <a:xfrm>
            <a:off x="0" y="0"/>
            <a:ext cx="9144000" cy="1149900"/>
          </a:xfrm>
          <a:prstGeom prst="rect">
            <a:avLst/>
          </a:prstGeom>
          <a:solidFill>
            <a:srgbClr val="2388DB"/>
          </a:solidFill>
          <a:ln>
            <a:noFill/>
          </a:ln>
        </p:spPr>
        <p:txBody>
          <a:bodyPr lIns="91425" tIns="45700" rIns="91425" bIns="45700" anchor="ctr" anchorCtr="0">
            <a:noAutofit/>
          </a:bodyPr>
          <a:lstStyle/>
          <a:p>
            <a:pPr>
              <a:spcBef>
                <a:spcPts val="0"/>
              </a:spcBef>
              <a:buNone/>
            </a:pPr>
            <a:endParaRPr/>
          </a:p>
        </p:txBody>
      </p:sp>
      <p:cxnSp>
        <p:nvCxnSpPr>
          <p:cNvPr id="14" name="Shape 14"/>
          <p:cNvCxnSpPr/>
          <p:nvPr/>
        </p:nvCxnSpPr>
        <p:spPr>
          <a:xfrm>
            <a:off x="0" y="1127875"/>
            <a:ext cx="9144000" cy="0"/>
          </a:xfrm>
          <a:prstGeom prst="straightConnector1">
            <a:avLst/>
          </a:prstGeom>
          <a:noFill/>
          <a:ln w="57150" cap="flat">
            <a:solidFill>
              <a:srgbClr val="000000">
                <a:alpha val="14901"/>
              </a:srgbClr>
            </a:solidFill>
            <a:prstDash val="solid"/>
            <a:round/>
            <a:headEnd type="none" w="med" len="med"/>
            <a:tailEnd type="none" w="med" len="med"/>
          </a:ln>
        </p:spPr>
      </p:cxnSp>
      <p:sp>
        <p:nvSpPr>
          <p:cNvPr id="15" name="Shape 15"/>
          <p:cNvSpPr txBox="1">
            <a:spLocks noGrp="1"/>
          </p:cNvSpPr>
          <p:nvPr>
            <p:ph type="title"/>
          </p:nvPr>
        </p:nvSpPr>
        <p:spPr>
          <a:xfrm>
            <a:off x="457200" y="205978"/>
            <a:ext cx="8229600" cy="857400"/>
          </a:xfrm>
          <a:prstGeom prst="rect">
            <a:avLst/>
          </a:prstGeom>
        </p:spPr>
        <p:txBody>
          <a:bodyPr lIns="91425" tIns="91425" rIns="91425" bIns="91425" anchor="b"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16" name="Shape 16"/>
          <p:cNvSpPr txBox="1">
            <a:spLocks noGrp="1"/>
          </p:cNvSpPr>
          <p:nvPr>
            <p:ph type="body" idx="1"/>
          </p:nvPr>
        </p:nvSpPr>
        <p:spPr>
          <a:xfrm>
            <a:off x="457200" y="1200150"/>
            <a:ext cx="8229600" cy="37256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17"/>
        <p:cNvGrpSpPr/>
        <p:nvPr/>
      </p:nvGrpSpPr>
      <p:grpSpPr>
        <a:xfrm>
          <a:off x="0" y="0"/>
          <a:ext cx="0" cy="0"/>
          <a:chOff x="0" y="0"/>
          <a:chExt cx="0" cy="0"/>
        </a:xfrm>
      </p:grpSpPr>
      <p:sp>
        <p:nvSpPr>
          <p:cNvPr id="18" name="Shape 18"/>
          <p:cNvSpPr/>
          <p:nvPr/>
        </p:nvSpPr>
        <p:spPr>
          <a:xfrm>
            <a:off x="0" y="0"/>
            <a:ext cx="9144000" cy="1149900"/>
          </a:xfrm>
          <a:prstGeom prst="rect">
            <a:avLst/>
          </a:prstGeom>
          <a:solidFill>
            <a:schemeClr val="dk2"/>
          </a:solidFill>
          <a:ln>
            <a:noFill/>
          </a:ln>
        </p:spPr>
        <p:txBody>
          <a:bodyPr lIns="91425" tIns="45700" rIns="91425" bIns="45700" anchor="ctr" anchorCtr="0">
            <a:noAutofit/>
          </a:bodyPr>
          <a:lstStyle/>
          <a:p>
            <a:pPr>
              <a:spcBef>
                <a:spcPts val="0"/>
              </a:spcBef>
              <a:buNone/>
            </a:pPr>
            <a:endParaRPr/>
          </a:p>
        </p:txBody>
      </p:sp>
      <p:cxnSp>
        <p:nvCxnSpPr>
          <p:cNvPr id="19" name="Shape 19"/>
          <p:cNvCxnSpPr/>
          <p:nvPr/>
        </p:nvCxnSpPr>
        <p:spPr>
          <a:xfrm>
            <a:off x="0" y="1127875"/>
            <a:ext cx="9144000" cy="0"/>
          </a:xfrm>
          <a:prstGeom prst="straightConnector1">
            <a:avLst/>
          </a:prstGeom>
          <a:noFill/>
          <a:ln w="57150" cap="flat">
            <a:solidFill>
              <a:srgbClr val="000000">
                <a:alpha val="14901"/>
              </a:srgbClr>
            </a:solidFill>
            <a:prstDash val="solid"/>
            <a:round/>
            <a:headEnd type="none" w="med" len="med"/>
            <a:tailEnd type="none" w="med" len="med"/>
          </a:ln>
        </p:spPr>
      </p:cxnSp>
      <p:sp>
        <p:nvSpPr>
          <p:cNvPr id="20" name="Shape 20"/>
          <p:cNvSpPr txBox="1">
            <a:spLocks noGrp="1"/>
          </p:cNvSpPr>
          <p:nvPr>
            <p:ph type="title"/>
          </p:nvPr>
        </p:nvSpPr>
        <p:spPr>
          <a:xfrm>
            <a:off x="457200" y="205978"/>
            <a:ext cx="8229600" cy="857400"/>
          </a:xfrm>
          <a:prstGeom prst="rect">
            <a:avLst/>
          </a:prstGeom>
        </p:spPr>
        <p:txBody>
          <a:bodyPr lIns="91425" tIns="91425" rIns="91425" bIns="91425" anchor="b"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1" name="Shape 21"/>
          <p:cNvSpPr txBox="1">
            <a:spLocks noGrp="1"/>
          </p:cNvSpPr>
          <p:nvPr>
            <p:ph type="body" idx="1"/>
          </p:nvPr>
        </p:nvSpPr>
        <p:spPr>
          <a:xfrm>
            <a:off x="457200" y="1200150"/>
            <a:ext cx="3994500" cy="37256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22" name="Shape 22"/>
          <p:cNvSpPr txBox="1">
            <a:spLocks noGrp="1"/>
          </p:cNvSpPr>
          <p:nvPr>
            <p:ph type="body" idx="2"/>
          </p:nvPr>
        </p:nvSpPr>
        <p:spPr>
          <a:xfrm>
            <a:off x="4692273" y="1200150"/>
            <a:ext cx="3994500" cy="37256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3"/>
        <p:cNvGrpSpPr/>
        <p:nvPr/>
      </p:nvGrpSpPr>
      <p:grpSpPr>
        <a:xfrm>
          <a:off x="0" y="0"/>
          <a:ext cx="0" cy="0"/>
          <a:chOff x="0" y="0"/>
          <a:chExt cx="0" cy="0"/>
        </a:xfrm>
      </p:grpSpPr>
      <p:sp>
        <p:nvSpPr>
          <p:cNvPr id="24" name="Shape 24"/>
          <p:cNvSpPr/>
          <p:nvPr/>
        </p:nvSpPr>
        <p:spPr>
          <a:xfrm>
            <a:off x="0" y="0"/>
            <a:ext cx="9144000" cy="1149900"/>
          </a:xfrm>
          <a:prstGeom prst="rect">
            <a:avLst/>
          </a:prstGeom>
          <a:solidFill>
            <a:srgbClr val="2388DB"/>
          </a:solidFill>
          <a:ln>
            <a:noFill/>
          </a:ln>
        </p:spPr>
        <p:txBody>
          <a:bodyPr lIns="91425" tIns="45700" rIns="91425" bIns="45700" anchor="ctr" anchorCtr="0">
            <a:noAutofit/>
          </a:bodyPr>
          <a:lstStyle/>
          <a:p>
            <a:pPr>
              <a:spcBef>
                <a:spcPts val="0"/>
              </a:spcBef>
              <a:buNone/>
            </a:pPr>
            <a:endParaRPr/>
          </a:p>
        </p:txBody>
      </p:sp>
      <p:cxnSp>
        <p:nvCxnSpPr>
          <p:cNvPr id="25" name="Shape 25"/>
          <p:cNvCxnSpPr/>
          <p:nvPr/>
        </p:nvCxnSpPr>
        <p:spPr>
          <a:xfrm>
            <a:off x="0" y="1127875"/>
            <a:ext cx="9144000" cy="0"/>
          </a:xfrm>
          <a:prstGeom prst="straightConnector1">
            <a:avLst/>
          </a:prstGeom>
          <a:noFill/>
          <a:ln w="57150" cap="flat">
            <a:solidFill>
              <a:srgbClr val="000000">
                <a:alpha val="14901"/>
              </a:srgbClr>
            </a:solidFill>
            <a:prstDash val="solid"/>
            <a:round/>
            <a:headEnd type="none" w="med" len="med"/>
            <a:tailEnd type="none" w="med" len="med"/>
          </a:ln>
        </p:spPr>
      </p:cxnSp>
      <p:sp>
        <p:nvSpPr>
          <p:cNvPr id="26" name="Shape 26"/>
          <p:cNvSpPr txBox="1">
            <a:spLocks noGrp="1"/>
          </p:cNvSpPr>
          <p:nvPr>
            <p:ph type="title"/>
          </p:nvPr>
        </p:nvSpPr>
        <p:spPr>
          <a:xfrm>
            <a:off x="457200" y="205978"/>
            <a:ext cx="8229600" cy="857400"/>
          </a:xfrm>
          <a:prstGeom prst="rect">
            <a:avLst/>
          </a:prstGeom>
        </p:spPr>
        <p:txBody>
          <a:bodyPr lIns="91425" tIns="91425" rIns="91425" bIns="91425" anchor="b"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Caption">
    <p:spTree>
      <p:nvGrpSpPr>
        <p:cNvPr id="1" name="Shape 27"/>
        <p:cNvGrpSpPr/>
        <p:nvPr/>
      </p:nvGrpSpPr>
      <p:grpSpPr>
        <a:xfrm>
          <a:off x="0" y="0"/>
          <a:ext cx="0" cy="0"/>
          <a:chOff x="0" y="0"/>
          <a:chExt cx="0" cy="0"/>
        </a:xfrm>
      </p:grpSpPr>
      <p:sp>
        <p:nvSpPr>
          <p:cNvPr id="28" name="Shape 28"/>
          <p:cNvSpPr txBox="1">
            <a:spLocks noGrp="1"/>
          </p:cNvSpPr>
          <p:nvPr>
            <p:ph type="body" idx="1"/>
          </p:nvPr>
        </p:nvSpPr>
        <p:spPr>
          <a:xfrm>
            <a:off x="457200" y="4406309"/>
            <a:ext cx="8229600" cy="519599"/>
          </a:xfrm>
          <a:prstGeom prst="rect">
            <a:avLst/>
          </a:prstGeom>
        </p:spPr>
        <p:txBody>
          <a:bodyPr lIns="91425" tIns="91425" rIns="91425" bIns="91425" anchor="t" anchorCtr="0"/>
          <a:lstStyle>
            <a:lvl1pPr marL="285750" indent="-171450">
              <a:spcBef>
                <a:spcPts val="0"/>
              </a:spcBef>
              <a:buClr>
                <a:schemeClr val="dk2"/>
              </a:buClr>
              <a:buSzPct val="100000"/>
              <a:buNone/>
              <a:defRPr sz="1800">
                <a:solidFill>
                  <a:schemeClr val="dk2"/>
                </a:solidFill>
              </a:defRPr>
            </a:lvl1pPr>
          </a:lstStyle>
          <a:p>
            <a:endParaRPr/>
          </a:p>
        </p:txBody>
      </p:sp>
      <p:sp>
        <p:nvSpPr>
          <p:cNvPr id="29" name="Shape 29"/>
          <p:cNvSpPr/>
          <p:nvPr/>
        </p:nvSpPr>
        <p:spPr>
          <a:xfrm>
            <a:off x="4274" y="0"/>
            <a:ext cx="9144000" cy="4406399"/>
          </a:xfrm>
          <a:prstGeom prst="rect">
            <a:avLst/>
          </a:prstGeom>
          <a:solidFill>
            <a:srgbClr val="2388DB"/>
          </a:solidFill>
          <a:ln>
            <a:noFill/>
          </a:ln>
        </p:spPr>
        <p:txBody>
          <a:bodyPr lIns="91425" tIns="45700" rIns="91425" bIns="45700" anchor="ctr" anchorCtr="0">
            <a:noAutofit/>
          </a:bodyPr>
          <a:lstStyle/>
          <a:p>
            <a:pPr>
              <a:spcBef>
                <a:spcPts val="0"/>
              </a:spcBef>
              <a:buNone/>
            </a:pPr>
            <a:endParaRPr/>
          </a:p>
        </p:txBody>
      </p:sp>
      <p:cxnSp>
        <p:nvCxnSpPr>
          <p:cNvPr id="30" name="Shape 30"/>
          <p:cNvCxnSpPr/>
          <p:nvPr/>
        </p:nvCxnSpPr>
        <p:spPr>
          <a:xfrm>
            <a:off x="0" y="4384371"/>
            <a:ext cx="9144000" cy="0"/>
          </a:xfrm>
          <a:prstGeom prst="straightConnector1">
            <a:avLst/>
          </a:prstGeom>
          <a:noFill/>
          <a:ln w="57150" cap="flat">
            <a:solidFill>
              <a:srgbClr val="000000">
                <a:alpha val="14901"/>
              </a:srgbClr>
            </a:solidFill>
            <a:prstDash val="solid"/>
            <a:round/>
            <a:headEnd type="none" w="med" len="med"/>
            <a:tailEnd type="none" w="med" len="med"/>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bg>
      <p:bgPr>
        <a:solidFill>
          <a:schemeClr val="dk2"/>
        </a:solidFill>
        <a:effectLst/>
      </p:bgPr>
    </p:bg>
    <p:spTree>
      <p:nvGrpSpPr>
        <p:cNvPr id="1" name="Shape 31"/>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205978"/>
            <a:ext cx="8229600" cy="857400"/>
          </a:xfrm>
          <a:prstGeom prst="rect">
            <a:avLst/>
          </a:prstGeom>
        </p:spPr>
        <p:txBody>
          <a:bodyPr lIns="91425" tIns="91425" rIns="91425" bIns="91425" anchor="b" anchorCtr="0"/>
          <a:lstStyle>
            <a:lvl1pPr marL="0">
              <a:spcBef>
                <a:spcPts val="0"/>
              </a:spcBef>
              <a:buClr>
                <a:schemeClr val="lt1"/>
              </a:buClr>
              <a:buSzPct val="100000"/>
              <a:buNone/>
              <a:defRPr sz="3600" b="1">
                <a:solidFill>
                  <a:schemeClr val="lt1"/>
                </a:solidFill>
              </a:defRPr>
            </a:lvl1pPr>
            <a:lvl2pPr marL="0" indent="228600">
              <a:spcBef>
                <a:spcPts val="0"/>
              </a:spcBef>
              <a:buClr>
                <a:schemeClr val="lt1"/>
              </a:buClr>
              <a:buSzPct val="100000"/>
              <a:buNone/>
              <a:defRPr sz="3600" b="1">
                <a:solidFill>
                  <a:schemeClr val="lt1"/>
                </a:solidFill>
              </a:defRPr>
            </a:lvl2pPr>
            <a:lvl3pPr marL="0" indent="228600">
              <a:spcBef>
                <a:spcPts val="0"/>
              </a:spcBef>
              <a:buClr>
                <a:schemeClr val="lt1"/>
              </a:buClr>
              <a:buSzPct val="100000"/>
              <a:buNone/>
              <a:defRPr sz="3600" b="1">
                <a:solidFill>
                  <a:schemeClr val="lt1"/>
                </a:solidFill>
              </a:defRPr>
            </a:lvl3pPr>
            <a:lvl4pPr marL="0" indent="228600">
              <a:spcBef>
                <a:spcPts val="0"/>
              </a:spcBef>
              <a:buClr>
                <a:schemeClr val="lt1"/>
              </a:buClr>
              <a:buSzPct val="100000"/>
              <a:buNone/>
              <a:defRPr sz="3600" b="1">
                <a:solidFill>
                  <a:schemeClr val="lt1"/>
                </a:solidFill>
              </a:defRPr>
            </a:lvl4pPr>
            <a:lvl5pPr marL="0" indent="228600">
              <a:spcBef>
                <a:spcPts val="0"/>
              </a:spcBef>
              <a:buClr>
                <a:schemeClr val="lt1"/>
              </a:buClr>
              <a:buSzPct val="100000"/>
              <a:buNone/>
              <a:defRPr sz="3600" b="1">
                <a:solidFill>
                  <a:schemeClr val="lt1"/>
                </a:solidFill>
              </a:defRPr>
            </a:lvl5pPr>
            <a:lvl6pPr marL="0" indent="228600">
              <a:spcBef>
                <a:spcPts val="0"/>
              </a:spcBef>
              <a:buClr>
                <a:schemeClr val="lt1"/>
              </a:buClr>
              <a:buSzPct val="100000"/>
              <a:buNone/>
              <a:defRPr sz="3600" b="1">
                <a:solidFill>
                  <a:schemeClr val="lt1"/>
                </a:solidFill>
              </a:defRPr>
            </a:lvl6pPr>
            <a:lvl7pPr marL="0" indent="228600">
              <a:spcBef>
                <a:spcPts val="0"/>
              </a:spcBef>
              <a:buClr>
                <a:schemeClr val="lt1"/>
              </a:buClr>
              <a:buSzPct val="100000"/>
              <a:buNone/>
              <a:defRPr sz="3600" b="1">
                <a:solidFill>
                  <a:schemeClr val="lt1"/>
                </a:solidFill>
              </a:defRPr>
            </a:lvl7pPr>
            <a:lvl8pPr marL="0" indent="228600">
              <a:spcBef>
                <a:spcPts val="0"/>
              </a:spcBef>
              <a:buClr>
                <a:schemeClr val="lt1"/>
              </a:buClr>
              <a:buSzPct val="100000"/>
              <a:buNone/>
              <a:defRPr sz="3600" b="1">
                <a:solidFill>
                  <a:schemeClr val="lt1"/>
                </a:solidFill>
              </a:defRPr>
            </a:lvl8pPr>
            <a:lvl9pPr marL="0" indent="228600">
              <a:spcBef>
                <a:spcPts val="0"/>
              </a:spcBef>
              <a:buClr>
                <a:schemeClr val="lt1"/>
              </a:buClr>
              <a:buSzPct val="100000"/>
              <a:buNone/>
              <a:defRPr sz="3600" b="1">
                <a:solidFill>
                  <a:schemeClr val="lt1"/>
                </a:solidFill>
              </a:defRPr>
            </a:lvl9pPr>
          </a:lstStyle>
          <a:p>
            <a:endParaRPr/>
          </a:p>
        </p:txBody>
      </p:sp>
      <p:sp>
        <p:nvSpPr>
          <p:cNvPr id="6" name="Shape 6"/>
          <p:cNvSpPr txBox="1">
            <a:spLocks noGrp="1"/>
          </p:cNvSpPr>
          <p:nvPr>
            <p:ph type="body" idx="1"/>
          </p:nvPr>
        </p:nvSpPr>
        <p:spPr>
          <a:xfrm>
            <a:off x="457200" y="1200150"/>
            <a:ext cx="8229600" cy="3725699"/>
          </a:xfrm>
          <a:prstGeom prst="rect">
            <a:avLst/>
          </a:prstGeom>
        </p:spPr>
        <p:txBody>
          <a:bodyPr lIns="91425" tIns="91425" rIns="91425" bIns="91425" anchor="t" anchorCtr="0"/>
          <a:lstStyle>
            <a:lvl1pPr marL="342900" indent="-152400">
              <a:spcBef>
                <a:spcPts val="600"/>
              </a:spcBef>
              <a:buClr>
                <a:schemeClr val="dk1"/>
              </a:buClr>
              <a:buSzPct val="100000"/>
              <a:defRPr sz="3000">
                <a:solidFill>
                  <a:schemeClr val="dk1"/>
                </a:solidFill>
              </a:defRPr>
            </a:lvl1pPr>
            <a:lvl2pPr marL="742950" indent="-133350">
              <a:spcBef>
                <a:spcPts val="480"/>
              </a:spcBef>
              <a:buClr>
                <a:schemeClr val="dk1"/>
              </a:buClr>
              <a:buSzPct val="100000"/>
              <a:defRPr sz="2400">
                <a:solidFill>
                  <a:schemeClr val="dk1"/>
                </a:solidFill>
              </a:defRPr>
            </a:lvl2pPr>
            <a:lvl3pPr marL="1143000" indent="-76200">
              <a:spcBef>
                <a:spcPts val="480"/>
              </a:spcBef>
              <a:buClr>
                <a:schemeClr val="dk1"/>
              </a:buClr>
              <a:buSzPct val="100000"/>
              <a:defRPr sz="2400">
                <a:solidFill>
                  <a:schemeClr val="dk1"/>
                </a:solidFill>
              </a:defRPr>
            </a:lvl3pPr>
            <a:lvl4pPr marL="1600200" indent="-114300">
              <a:spcBef>
                <a:spcPts val="360"/>
              </a:spcBef>
              <a:buClr>
                <a:schemeClr val="dk1"/>
              </a:buClr>
              <a:buSzPct val="100000"/>
              <a:defRPr sz="1800">
                <a:solidFill>
                  <a:schemeClr val="dk1"/>
                </a:solidFill>
              </a:defRPr>
            </a:lvl4pPr>
            <a:lvl5pPr marL="2057400" indent="-114300">
              <a:spcBef>
                <a:spcPts val="360"/>
              </a:spcBef>
              <a:buClr>
                <a:schemeClr val="dk1"/>
              </a:buClr>
              <a:buSzPct val="100000"/>
              <a:defRPr sz="1800">
                <a:solidFill>
                  <a:schemeClr val="dk1"/>
                </a:solidFill>
              </a:defRPr>
            </a:lvl5pPr>
            <a:lvl6pPr marL="2514600" indent="-114300">
              <a:spcBef>
                <a:spcPts val="360"/>
              </a:spcBef>
              <a:buClr>
                <a:schemeClr val="dk1"/>
              </a:buClr>
              <a:buSzPct val="100000"/>
              <a:defRPr sz="1800">
                <a:solidFill>
                  <a:schemeClr val="dk1"/>
                </a:solidFill>
              </a:defRPr>
            </a:lvl6pPr>
            <a:lvl7pPr marL="2971800" indent="-114300">
              <a:spcBef>
                <a:spcPts val="360"/>
              </a:spcBef>
              <a:buClr>
                <a:schemeClr val="dk1"/>
              </a:buClr>
              <a:buSzPct val="100000"/>
              <a:defRPr sz="1800">
                <a:solidFill>
                  <a:schemeClr val="dk1"/>
                </a:solidFill>
              </a:defRPr>
            </a:lvl7pPr>
            <a:lvl8pPr marL="3429000" indent="-114300">
              <a:spcBef>
                <a:spcPts val="360"/>
              </a:spcBef>
              <a:buClr>
                <a:schemeClr val="dk1"/>
              </a:buClr>
              <a:buSzPct val="100000"/>
              <a:defRPr sz="1800">
                <a:solidFill>
                  <a:schemeClr val="dk1"/>
                </a:solidFill>
              </a:defRPr>
            </a:lvl8pPr>
            <a:lvl9pPr marL="3886200" indent="-114300">
              <a:spcBef>
                <a:spcPts val="360"/>
              </a:spcBef>
              <a:buClr>
                <a:schemeClr val="dk1"/>
              </a:buClr>
              <a:buSzPct val="100000"/>
              <a:defRPr sz="1800">
                <a:solidFill>
                  <a:schemeClr val="dk1"/>
                </a:solidFil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2"/>
        <p:cNvGrpSpPr/>
        <p:nvPr/>
      </p:nvGrpSpPr>
      <p:grpSpPr>
        <a:xfrm>
          <a:off x="0" y="0"/>
          <a:ext cx="0" cy="0"/>
          <a:chOff x="0" y="0"/>
          <a:chExt cx="0" cy="0"/>
        </a:xfrm>
      </p:grpSpPr>
      <p:sp>
        <p:nvSpPr>
          <p:cNvPr id="33" name="Shape 33"/>
          <p:cNvSpPr txBox="1">
            <a:spLocks noGrp="1"/>
          </p:cNvSpPr>
          <p:nvPr>
            <p:ph type="ctrTitle"/>
          </p:nvPr>
        </p:nvSpPr>
        <p:spPr>
          <a:xfrm>
            <a:off x="685800" y="1867781"/>
            <a:ext cx="7772400" cy="1648800"/>
          </a:xfrm>
          <a:prstGeom prst="rect">
            <a:avLst/>
          </a:prstGeom>
        </p:spPr>
        <p:txBody>
          <a:bodyPr lIns="91425" tIns="91425" rIns="91425" bIns="91425" anchor="b" anchorCtr="0">
            <a:noAutofit/>
          </a:bodyPr>
          <a:lstStyle/>
          <a:p>
            <a:pPr>
              <a:spcBef>
                <a:spcPts val="0"/>
              </a:spcBef>
              <a:buNone/>
            </a:pPr>
            <a:r>
              <a:rPr lang="en" sz="4800"/>
              <a:t>Redefining the Middle School CTE Experience</a:t>
            </a:r>
          </a:p>
        </p:txBody>
      </p:sp>
      <p:sp>
        <p:nvSpPr>
          <p:cNvPr id="34" name="Shape 34"/>
          <p:cNvSpPr txBox="1">
            <a:spLocks noGrp="1"/>
          </p:cNvSpPr>
          <p:nvPr>
            <p:ph type="subTitle" idx="1"/>
          </p:nvPr>
        </p:nvSpPr>
        <p:spPr>
          <a:xfrm>
            <a:off x="685800" y="3627026"/>
            <a:ext cx="7772400" cy="774300"/>
          </a:xfrm>
          <a:prstGeom prst="rect">
            <a:avLst/>
          </a:prstGeom>
        </p:spPr>
        <p:txBody>
          <a:bodyPr lIns="91425" tIns="91425" rIns="91425" bIns="91425" anchor="t" anchorCtr="0">
            <a:noAutofit/>
          </a:bodyPr>
          <a:lstStyle/>
          <a:p>
            <a:pPr>
              <a:spcBef>
                <a:spcPts val="0"/>
              </a:spcBef>
              <a:buNone/>
            </a:pPr>
            <a:r>
              <a:rPr lang="en"/>
              <a:t>Albemarle County Public Schools</a:t>
            </a:r>
          </a:p>
        </p:txBody>
      </p:sp>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spcBef>
                <a:spcPts val="0"/>
              </a:spcBef>
              <a:buNone/>
            </a:pPr>
            <a:r>
              <a:rPr lang="en"/>
              <a:t>The Opportunity</a:t>
            </a:r>
          </a:p>
        </p:txBody>
      </p:sp>
      <p:sp>
        <p:nvSpPr>
          <p:cNvPr id="40" name="Shape 40"/>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lvl="0" rtl="0">
              <a:spcBef>
                <a:spcPts val="0"/>
              </a:spcBef>
              <a:buNone/>
            </a:pPr>
            <a:r>
              <a:rPr lang="en"/>
              <a:t>In this century American manufacturing is no longer declining, but is radically changing.</a:t>
            </a:r>
          </a:p>
          <a:p>
            <a:pPr>
              <a:spcBef>
                <a:spcPts val="0"/>
              </a:spcBef>
              <a:buNone/>
            </a:pPr>
            <a:r>
              <a:rPr lang="en"/>
              <a:t>Advanced Manufacturing and Microprocessing tools lower costs in ways which bring both manufacturing and industrial/product design operations “back home,” and which support all of the economy through rapid prototyping.</a:t>
            </a:r>
          </a:p>
        </p:txBody>
      </p:sp>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The Opportunity</a:t>
            </a:r>
          </a:p>
        </p:txBody>
      </p:sp>
      <p:sp>
        <p:nvSpPr>
          <p:cNvPr id="46" name="Shape 46"/>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lvl="0" rtl="0">
              <a:spcBef>
                <a:spcPts val="0"/>
              </a:spcBef>
              <a:buNone/>
            </a:pPr>
            <a:r>
              <a:rPr lang="en"/>
              <a:t>Our curriculum makes that digital-physical convergence and rapid prototyping accessible to the middle school classroom, positioning our students to be America’s future leaders, while building technical skills that can be applied in creative and innovative ways, in CTE and across all subject areas.</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Shape 51"/>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spcBef>
                <a:spcPts val="0"/>
              </a:spcBef>
              <a:buNone/>
            </a:pPr>
            <a:r>
              <a:rPr lang="en"/>
              <a:t>Visualizing a Curriculum</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Shape 57"/>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spcBef>
                <a:spcPts val="0"/>
              </a:spcBef>
              <a:buNone/>
            </a:pPr>
            <a:r>
              <a:rPr lang="en"/>
              <a:t>The Three Pillars</a:t>
            </a:r>
          </a:p>
        </p:txBody>
      </p:sp>
      <p:sp>
        <p:nvSpPr>
          <p:cNvPr id="58" name="Shape 58"/>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419100" rtl="0">
              <a:spcBef>
                <a:spcPts val="0"/>
              </a:spcBef>
              <a:buClr>
                <a:schemeClr val="dk1"/>
              </a:buClr>
              <a:buSzPct val="100000"/>
              <a:buFont typeface="Arial"/>
              <a:buAutoNum type="arabicPeriod"/>
            </a:pPr>
            <a:r>
              <a:rPr lang="en"/>
              <a:t>Engineering Design &amp; Mechatronics</a:t>
            </a:r>
          </a:p>
          <a:p>
            <a:pPr marL="457200" lvl="0" indent="-419100" rtl="0">
              <a:spcBef>
                <a:spcPts val="0"/>
              </a:spcBef>
              <a:buClr>
                <a:schemeClr val="dk1"/>
              </a:buClr>
              <a:buSzPct val="100000"/>
              <a:buFont typeface="Arial"/>
              <a:buAutoNum type="arabicPeriod"/>
            </a:pPr>
            <a:r>
              <a:rPr lang="en"/>
              <a:t>Coding and Programming</a:t>
            </a:r>
          </a:p>
          <a:p>
            <a:pPr marL="457200" lvl="0" indent="-419100" rtl="0">
              <a:spcBef>
                <a:spcPts val="0"/>
              </a:spcBef>
              <a:buClr>
                <a:schemeClr val="dk1"/>
              </a:buClr>
              <a:buSzPct val="100000"/>
              <a:buFont typeface="Arial"/>
              <a:buAutoNum type="arabicPeriod"/>
            </a:pPr>
            <a:r>
              <a:rPr lang="en"/>
              <a:t>Digital Media Technologies</a:t>
            </a:r>
          </a:p>
          <a:p>
            <a:pPr lvl="0" rtl="0">
              <a:spcBef>
                <a:spcPts val="0"/>
              </a:spcBef>
              <a:buNone/>
            </a:pPr>
            <a:endParaRPr/>
          </a:p>
          <a:p>
            <a:pPr lvl="0" rtl="0">
              <a:spcBef>
                <a:spcPts val="0"/>
              </a:spcBef>
              <a:buNone/>
            </a:pPr>
            <a:endParaRP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Shape 63"/>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spcBef>
                <a:spcPts val="0"/>
              </a:spcBef>
              <a:buNone/>
            </a:pPr>
            <a:r>
              <a:rPr lang="en"/>
              <a:t>Implementation</a:t>
            </a:r>
          </a:p>
        </p:txBody>
      </p:sp>
      <p:sp>
        <p:nvSpPr>
          <p:cNvPr id="64" name="Shape 64"/>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lvl="0" rtl="0">
              <a:spcBef>
                <a:spcPts val="0"/>
              </a:spcBef>
              <a:buNone/>
            </a:pPr>
            <a:endParaRPr/>
          </a:p>
          <a:p>
            <a:pPr lvl="0" rtl="0">
              <a:spcBef>
                <a:spcPts val="0"/>
              </a:spcBef>
              <a:buNone/>
            </a:pPr>
            <a:r>
              <a:rPr lang="en"/>
              <a:t>Partially implemented in all five middle schools for SY 2014-15.</a:t>
            </a:r>
          </a:p>
          <a:p>
            <a:pPr lvl="0" rtl="0">
              <a:spcBef>
                <a:spcPts val="0"/>
              </a:spcBef>
              <a:buNone/>
            </a:pPr>
            <a:r>
              <a:rPr lang="en"/>
              <a:t>Full implementation expected SY 2015-16.</a:t>
            </a:r>
          </a:p>
          <a:p>
            <a:pPr lvl="0" rtl="0">
              <a:spcBef>
                <a:spcPts val="0"/>
              </a:spcBef>
              <a:buNone/>
            </a:pPr>
            <a:endParaRPr/>
          </a:p>
          <a:p>
            <a:pPr lvl="0" rtl="0">
              <a:spcBef>
                <a:spcPts val="0"/>
              </a:spcBef>
              <a:buNone/>
            </a:pPr>
            <a:endParaRPr/>
          </a:p>
        </p:txBody>
      </p:sp>
    </p:spTree>
  </p:cSld>
  <p:clrMapOvr>
    <a:masterClrMapping/>
  </p:clrMapOvr>
  <p:transition spd="slow">
    <p:cut/>
  </p:transition>
</p:sld>
</file>

<file path=ppt/theme/theme1.xml><?xml version="1.0" encoding="utf-8"?>
<a:theme xmlns:a="http://schemas.openxmlformats.org/drawingml/2006/main" name="biz">
  <a:themeElements>
    <a:clrScheme name="Custom 233">
      <a:dk1>
        <a:srgbClr val="000000"/>
      </a:dk1>
      <a:lt1>
        <a:srgbClr val="FFFFFF"/>
      </a:lt1>
      <a:dk2>
        <a:srgbClr val="2388DB"/>
      </a:dk2>
      <a:lt2>
        <a:srgbClr val="BBD7F8"/>
      </a:lt2>
      <a:accent1>
        <a:srgbClr val="80B606"/>
      </a:accent1>
      <a:accent2>
        <a:srgbClr val="E29F1D"/>
      </a:accent2>
      <a:accent3>
        <a:srgbClr val="1D6FB2"/>
      </a:accent3>
      <a:accent4>
        <a:srgbClr val="3FAC98"/>
      </a:accent4>
      <a:accent5>
        <a:srgbClr val="5B57BB"/>
      </a:accent5>
      <a:accent6>
        <a:srgbClr val="D1505E"/>
      </a:accent6>
      <a:hlink>
        <a:srgbClr val="185DA2"/>
      </a:hlink>
      <a:folHlink>
        <a:srgbClr val="00487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154</Words>
  <Application>Microsoft Office PowerPoint</Application>
  <PresentationFormat>On-screen Show (16:9)</PresentationFormat>
  <Paragraphs>17</Paragraphs>
  <Slides>6</Slides>
  <Notes>6</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biz</vt:lpstr>
      <vt:lpstr>Redefining the Middle School CTE Experience</vt:lpstr>
      <vt:lpstr>The Opportunity</vt:lpstr>
      <vt:lpstr>The Opportunity</vt:lpstr>
      <vt:lpstr>Visualizing a Curriculum</vt:lpstr>
      <vt:lpstr>The Three Pillars</vt:lpstr>
      <vt:lpstr>Implementation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Redefining the Middle School CTE Experience</dc:title>
  <dc:creator>Jennifer Johnston</dc:creator>
  <cp:lastModifiedBy>Office of Technology</cp:lastModifiedBy>
  <cp:revision>2</cp:revision>
  <dcterms:modified xsi:type="dcterms:W3CDTF">2014-05-08T21:29:21Z</dcterms:modified>
</cp:coreProperties>
</file>